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83666" autoAdjust="0"/>
  </p:normalViewPr>
  <p:slideViewPr>
    <p:cSldViewPr snapToGrid="0">
      <p:cViewPr varScale="1">
        <p:scale>
          <a:sx n="100" d="100"/>
          <a:sy n="100" d="100"/>
        </p:scale>
        <p:origin x="9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9A4C57-376E-47DD-B285-3BAE7FB6050F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74F067-9274-4336-901A-59575D96F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08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eMovies</a:t>
            </a:r>
            <a:r>
              <a:rPr lang="en-US" dirty="0"/>
              <a:t> model by default does not include any UDPs so we created 2 and added our own, one called </a:t>
            </a:r>
            <a:r>
              <a:rPr lang="en-US" dirty="0" err="1"/>
              <a:t>udpColumnStartDate</a:t>
            </a:r>
            <a:r>
              <a:rPr lang="en-US" dirty="0"/>
              <a:t>, and the other calling </a:t>
            </a:r>
            <a:r>
              <a:rPr lang="en-US" dirty="0" err="1"/>
              <a:t>udpColumnEndDate</a:t>
            </a:r>
            <a:r>
              <a:rPr lang="en-US" dirty="0"/>
              <a:t>. After creating the </a:t>
            </a:r>
            <a:r>
              <a:rPr lang="en-US" dirty="0" err="1"/>
              <a:t>udp</a:t>
            </a:r>
            <a:r>
              <a:rPr lang="en-US" dirty="0"/>
              <a:t> we applied it to the Validation rule called </a:t>
            </a:r>
            <a:r>
              <a:rPr lang="en-US" dirty="0" err="1"/>
              <a:t>EndDateGTEDate</a:t>
            </a:r>
            <a:r>
              <a:rPr lang="en-US" dirty="0"/>
              <a:t>, with </a:t>
            </a:r>
            <a:r>
              <a:rPr lang="en-US" dirty="0" err="1"/>
              <a:t>udpColumnEndDate</a:t>
            </a:r>
            <a:r>
              <a:rPr lang="en-US" dirty="0"/>
              <a:t> being greater than or equal to </a:t>
            </a:r>
            <a:r>
              <a:rPr lang="en-US" dirty="0" err="1"/>
              <a:t>SudpColumnStartDate</a:t>
            </a:r>
            <a:r>
              <a:rPr lang="en-US" dirty="0"/>
              <a:t> ensuring that in our context of </a:t>
            </a:r>
            <a:r>
              <a:rPr lang="en-US" dirty="0" err="1"/>
              <a:t>eMovies</a:t>
            </a:r>
            <a:r>
              <a:rPr lang="en-US" dirty="0"/>
              <a:t>, the </a:t>
            </a:r>
            <a:r>
              <a:rPr lang="en-US" dirty="0" err="1"/>
              <a:t>due_date</a:t>
            </a:r>
            <a:r>
              <a:rPr lang="en-US" dirty="0"/>
              <a:t> will come after the </a:t>
            </a:r>
            <a:r>
              <a:rPr lang="en-US" dirty="0" err="1"/>
              <a:t>rental_date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74F067-9274-4336-901A-59575D96F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109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Applying validations to both </a:t>
            </a:r>
            <a:r>
              <a:rPr lang="en-US" dirty="0" err="1"/>
              <a:t>rental_date</a:t>
            </a:r>
            <a:r>
              <a:rPr lang="en-US" dirty="0"/>
              <a:t> column and </a:t>
            </a:r>
            <a:r>
              <a:rPr lang="en-US" dirty="0" err="1"/>
              <a:t>due_date</a:t>
            </a:r>
            <a:r>
              <a:rPr lang="en-US" dirty="0"/>
              <a:t> column under MO_RENT_REC allows us to ensure that </a:t>
            </a:r>
            <a:r>
              <a:rPr lang="en-US" dirty="0" err="1"/>
              <a:t>rental_date</a:t>
            </a:r>
            <a:r>
              <a:rPr lang="en-US" dirty="0"/>
              <a:t> always comes before the </a:t>
            </a:r>
            <a:r>
              <a:rPr lang="en-US" dirty="0" err="1"/>
              <a:t>due_date</a:t>
            </a:r>
            <a:r>
              <a:rPr lang="en-US" dirty="0"/>
              <a:t> and vise versa.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74F067-9274-4336-901A-59575D96F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31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74F067-9274-4336-901A-59575D96F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86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368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496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60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463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52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433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384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612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477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586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24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27669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43" r:id="rId7"/>
    <p:sldLayoutId id="2147483742" r:id="rId8"/>
    <p:sldLayoutId id="2147483741" r:id="rId9"/>
    <p:sldLayoutId id="2147483740" r:id="rId10"/>
    <p:sldLayoutId id="2147483733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5DF08A-BC40-4957-45C5-85B7BE510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UDP, Complete compare, and Generating Reports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FDB200-7772-3AFD-243B-41BD04E1A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By: Group 3</a:t>
            </a:r>
          </a:p>
        </p:txBody>
      </p: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96E05A97-9E7C-9D70-058E-9B6A9B8A66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00" r="16934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179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10EF5-94DC-E06B-E390-64BD96A8F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UDP Creation, validation creation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6F441-F97F-BD68-C1F0-22C3DD260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42" y="1924260"/>
            <a:ext cx="5211777" cy="37362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398B41-CE15-835E-A071-B00AB1D3D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9761" y="2076254"/>
            <a:ext cx="5913897" cy="348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076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70E89-1627-3E0E-6413-DF6A374EA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UDP to Validations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24950-E18B-CC3E-AF6B-7DB67FCBC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544" y="1890876"/>
            <a:ext cx="4315427" cy="44487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E291D8-9460-6455-E175-8FF8CC0AF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6395" y="1890876"/>
            <a:ext cx="4305901" cy="453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137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71F34-989F-8457-1E97-AD744FD9D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 Compare</a:t>
            </a:r>
          </a:p>
        </p:txBody>
      </p:sp>
      <p:pic>
        <p:nvPicPr>
          <p:cNvPr id="7" name="2023-11-11 17-21-59">
            <a:hlinkClick r:id="" action="ppaction://media"/>
            <a:extLst>
              <a:ext uri="{FF2B5EF4-FFF2-40B4-BE49-F238E27FC236}">
                <a16:creationId xmlns:a16="http://schemas.microsoft.com/office/drawing/2014/main" id="{B0AF36AB-E1DD-6BCD-44F8-2AADBB87D58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65438" y="2341563"/>
            <a:ext cx="6459537" cy="3633787"/>
          </a:xfrm>
        </p:spPr>
      </p:pic>
    </p:spTree>
    <p:extLst>
      <p:ext uri="{BB962C8B-B14F-4D97-AF65-F5344CB8AC3E}">
        <p14:creationId xmlns:p14="http://schemas.microsoft.com/office/powerpoint/2010/main" val="10512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2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92424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3538-03C4-3E24-DA3D-B19E54FD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A8BE-0D68-9CAC-2A61-E2A7C6B13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16957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86</TotalTime>
  <Words>137</Words>
  <Application>Microsoft Office PowerPoint</Application>
  <PresentationFormat>Widescreen</PresentationFormat>
  <Paragraphs>11</Paragraphs>
  <Slides>5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Franklin Gothic Book</vt:lpstr>
      <vt:lpstr>Franklin Gothic Demi</vt:lpstr>
      <vt:lpstr>Gill Sans MT</vt:lpstr>
      <vt:lpstr>Wingdings 2</vt:lpstr>
      <vt:lpstr>DividendVTI</vt:lpstr>
      <vt:lpstr>UDP, Complete compare, and Generating Reports</vt:lpstr>
      <vt:lpstr>UDP Creation, validation creation</vt:lpstr>
      <vt:lpstr>Applying UDP to Validations</vt:lpstr>
      <vt:lpstr>Complete Compare</vt:lpstr>
      <vt:lpstr>Generating reports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UDP, Complete compare, and Generating Reports</dc:title>
  <dc:creator>chuan chen</dc:creator>
  <cp:lastModifiedBy>chuan chen</cp:lastModifiedBy>
  <cp:revision>3</cp:revision>
  <dcterms:created xsi:type="dcterms:W3CDTF">2023-11-11T20:57:43Z</dcterms:created>
  <dcterms:modified xsi:type="dcterms:W3CDTF">2023-11-11T22:24:25Z</dcterms:modified>
</cp:coreProperties>
</file>

<file path=docProps/thumbnail.jpeg>
</file>